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30.09.2015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68580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304800"/>
            <a:ext cx="7003007" cy="16312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MDI </a:t>
            </a:r>
            <a:r>
              <a:rPr lang="de-DE" sz="2000" dirty="0" err="1" smtClean="0"/>
              <a:t>Magnetogram</a:t>
            </a:r>
            <a:endParaRPr lang="de-DE" sz="2000" dirty="0" smtClean="0"/>
          </a:p>
          <a:p>
            <a:r>
              <a:rPr lang="en-US" sz="2000" dirty="0" smtClean="0"/>
              <a:t>mdi.fd_M_96m_lev182.20061209_124800_TAI.data.fit</a:t>
            </a:r>
          </a:p>
          <a:p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extrapolate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marked</a:t>
            </a:r>
            <a:r>
              <a:rPr lang="de-DE" sz="2000" dirty="0" smtClean="0"/>
              <a:t> </a:t>
            </a:r>
            <a:r>
              <a:rPr lang="de-DE" sz="2000" dirty="0" err="1" smtClean="0"/>
              <a:t>region</a:t>
            </a:r>
            <a:r>
              <a:rPr lang="de-DE" sz="2000" dirty="0" smtClean="0"/>
              <a:t> x=500 ...899, y=400...</a:t>
            </a:r>
            <a:r>
              <a:rPr lang="de-DE" sz="2000" dirty="0" smtClean="0"/>
              <a:t>699</a:t>
            </a:r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stored</a:t>
            </a:r>
            <a:r>
              <a:rPr lang="de-DE" sz="2000" dirty="0" smtClean="0"/>
              <a:t> in AR_x500-899_y400-699_12:48.sav)</a:t>
            </a:r>
            <a:endParaRPr lang="de-DE" sz="2000" dirty="0" smtClean="0"/>
          </a:p>
          <a:p>
            <a:r>
              <a:rPr lang="de-DE" sz="2000" dirty="0" err="1" smtClean="0"/>
              <a:t>with</a:t>
            </a:r>
            <a:r>
              <a:rPr lang="de-DE" sz="2000" dirty="0" smtClean="0"/>
              <a:t> a potential </a:t>
            </a:r>
            <a:r>
              <a:rPr lang="de-DE" sz="2000" dirty="0" err="1" smtClean="0"/>
              <a:t>field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linear </a:t>
            </a:r>
            <a:r>
              <a:rPr lang="de-DE" sz="2000" dirty="0" err="1" smtClean="0"/>
              <a:t>force-free</a:t>
            </a:r>
            <a:r>
              <a:rPr lang="de-DE" sz="2000" dirty="0" smtClean="0"/>
              <a:t> </a:t>
            </a:r>
            <a:r>
              <a:rPr lang="de-DE" sz="2000" dirty="0" err="1" smtClean="0"/>
              <a:t>models</a:t>
            </a:r>
            <a:r>
              <a:rPr lang="de-DE" sz="2000" dirty="0" smtClean="0"/>
              <a:t> (</a:t>
            </a:r>
            <a:r>
              <a:rPr lang="de-DE" sz="2000" dirty="0" err="1" smtClean="0"/>
              <a:t>alpha</a:t>
            </a:r>
            <a:r>
              <a:rPr lang="de-DE" sz="2000" dirty="0" smtClean="0"/>
              <a:t> +-4)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7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18" y="2440274"/>
            <a:ext cx="4643454" cy="4437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7464"/>
            <a:ext cx="4860032" cy="46440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404664"/>
            <a:ext cx="1967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 (</a:t>
            </a:r>
            <a:r>
              <a:rPr lang="de-DE" dirty="0" err="1" smtClean="0"/>
              <a:t>alpha</a:t>
            </a:r>
            <a:r>
              <a:rPr lang="de-DE" dirty="0" smtClean="0"/>
              <a:t>=0)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73" y="-243408"/>
            <a:ext cx="4509120" cy="4308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42765" y="405674"/>
            <a:ext cx="272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 Force-</a:t>
            </a:r>
            <a:r>
              <a:rPr lang="de-DE" dirty="0" err="1" smtClean="0"/>
              <a:t>free</a:t>
            </a:r>
            <a:r>
              <a:rPr lang="de-DE" dirty="0" smtClean="0"/>
              <a:t> (</a:t>
            </a:r>
            <a:r>
              <a:rPr lang="de-DE" dirty="0" err="1" smtClean="0"/>
              <a:t>alpha</a:t>
            </a:r>
            <a:r>
              <a:rPr lang="de-DE" dirty="0" smtClean="0"/>
              <a:t>=4)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98088" y="4474147"/>
            <a:ext cx="279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 Force-</a:t>
            </a:r>
            <a:r>
              <a:rPr lang="de-DE" dirty="0" err="1" smtClean="0"/>
              <a:t>free</a:t>
            </a:r>
            <a:r>
              <a:rPr lang="de-DE" dirty="0" smtClean="0"/>
              <a:t> (</a:t>
            </a:r>
            <a:r>
              <a:rPr lang="de-DE" dirty="0" err="1" smtClean="0"/>
              <a:t>alpha</a:t>
            </a:r>
            <a:r>
              <a:rPr lang="de-DE" dirty="0" smtClean="0"/>
              <a:t>=-4)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2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56" y="332656"/>
            <a:ext cx="3527636" cy="3370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4267" y="3877435"/>
            <a:ext cx="1967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 (</a:t>
            </a:r>
            <a:r>
              <a:rPr lang="de-DE" dirty="0" err="1" smtClean="0"/>
              <a:t>alpha</a:t>
            </a:r>
            <a:r>
              <a:rPr lang="de-DE" dirty="0" smtClean="0"/>
              <a:t>=0)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66" y="326632"/>
            <a:ext cx="3528392" cy="3371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2858" y="3874848"/>
            <a:ext cx="272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 Force-</a:t>
            </a:r>
            <a:r>
              <a:rPr lang="de-DE" dirty="0" err="1" smtClean="0"/>
              <a:t>free</a:t>
            </a:r>
            <a:r>
              <a:rPr lang="de-DE" dirty="0" smtClean="0"/>
              <a:t> (</a:t>
            </a:r>
            <a:r>
              <a:rPr lang="de-DE" dirty="0" err="1" smtClean="0"/>
              <a:t>alpha</a:t>
            </a:r>
            <a:r>
              <a:rPr lang="de-DE" dirty="0" smtClean="0"/>
              <a:t>=4)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930" y="293492"/>
            <a:ext cx="3443070" cy="3290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8144" y="3874848"/>
            <a:ext cx="279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 Force-</a:t>
            </a:r>
            <a:r>
              <a:rPr lang="de-DE" dirty="0" err="1" smtClean="0"/>
              <a:t>free</a:t>
            </a:r>
            <a:r>
              <a:rPr lang="de-DE" dirty="0" smtClean="0"/>
              <a:t> (</a:t>
            </a:r>
            <a:r>
              <a:rPr lang="de-DE" dirty="0" err="1" smtClean="0"/>
              <a:t>alpha</a:t>
            </a:r>
            <a:r>
              <a:rPr lang="de-DE" dirty="0" smtClean="0"/>
              <a:t>=-4)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0990" y="4437112"/>
            <a:ext cx="90525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fieldlines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endParaRPr lang="de-DE" dirty="0" smtClean="0"/>
          </a:p>
          <a:p>
            <a:r>
              <a:rPr lang="de-DE" dirty="0"/>
              <a:t> alpha_minus4_loops.sav  alpha_plus4_loops.sav  </a:t>
            </a:r>
            <a:r>
              <a:rPr lang="de-DE" dirty="0" err="1" smtClean="0"/>
              <a:t>pot_loops.sav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fieldlines</a:t>
            </a:r>
            <a:r>
              <a:rPr lang="de-DE" dirty="0" smtClean="0"/>
              <a:t>.</a:t>
            </a:r>
          </a:p>
          <a:p>
            <a:endParaRPr lang="de-DE" smtClean="0"/>
          </a:p>
          <a:p>
            <a:r>
              <a:rPr lang="de-DE" smtClean="0"/>
              <a:t>The </a:t>
            </a:r>
            <a:r>
              <a:rPr lang="de-DE" dirty="0" smtClean="0"/>
              <a:t>3D </a:t>
            </a:r>
            <a:r>
              <a:rPr lang="de-DE" dirty="0" err="1"/>
              <a:t>data-cubes</a:t>
            </a:r>
            <a:r>
              <a:rPr lang="de-DE" dirty="0"/>
              <a:t> (400 x 300 x 200 in </a:t>
            </a:r>
            <a:r>
              <a:rPr lang="de-DE" dirty="0" err="1"/>
              <a:t>x,y,z</a:t>
            </a:r>
            <a:r>
              <a:rPr lang="de-DE" dirty="0"/>
              <a:t>)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stored</a:t>
            </a:r>
            <a:r>
              <a:rPr lang="de-DE" dirty="0"/>
              <a:t> in</a:t>
            </a:r>
          </a:p>
          <a:p>
            <a:r>
              <a:rPr lang="de-DE" dirty="0"/>
              <a:t>Balpha_plus4__AR_x500-899_y400-699_12:48.sav  full_disk_12:48.sav,</a:t>
            </a:r>
          </a:p>
          <a:p>
            <a:r>
              <a:rPr lang="de-DE" dirty="0"/>
              <a:t>Balpha_minus4__AR_x500-899_y400-699_12:48.sav,  Bpot_AR_x500-899_y400-699_12:48.sav</a:t>
            </a:r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1748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Larissa-Design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wiegelmann</cp:lastModifiedBy>
  <cp:revision>8</cp:revision>
  <dcterms:modified xsi:type="dcterms:W3CDTF">2015-09-30T12:28:06Z</dcterms:modified>
</cp:coreProperties>
</file>